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39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B6F77C-8CB1-43EA-AE99-4CF22CEC9304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3688C0-5C0E-4205-B382-FD4558A88F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6F77C-8CB1-43EA-AE99-4CF22CEC9304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3688C0-5C0E-4205-B382-FD4558A88F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6F77C-8CB1-43EA-AE99-4CF22CEC9304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3688C0-5C0E-4205-B382-FD4558A88F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6F77C-8CB1-43EA-AE99-4CF22CEC9304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3688C0-5C0E-4205-B382-FD4558A88F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6F77C-8CB1-43EA-AE99-4CF22CEC9304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3688C0-5C0E-4205-B382-FD4558A88F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6F77C-8CB1-43EA-AE99-4CF22CEC9304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3688C0-5C0E-4205-B382-FD4558A88F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6F77C-8CB1-43EA-AE99-4CF22CEC9304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3688C0-5C0E-4205-B382-FD4558A88FE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6F77C-8CB1-43EA-AE99-4CF22CEC9304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3688C0-5C0E-4205-B382-FD4558A88F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6F77C-8CB1-43EA-AE99-4CF22CEC9304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3688C0-5C0E-4205-B382-FD4558A88F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B6F77C-8CB1-43EA-AE99-4CF22CEC9304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3688C0-5C0E-4205-B382-FD4558A88FE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B6F77C-8CB1-43EA-AE99-4CF22CEC9304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3688C0-5C0E-4205-B382-FD4558A88F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B6F77C-8CB1-43EA-AE99-4CF22CEC9304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3688C0-5C0E-4205-B382-FD4558A88FE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FoE Update to College Council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Dec. 9,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17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work from Fall 2012</a:t>
            </a:r>
          </a:p>
          <a:p>
            <a:r>
              <a:rPr lang="en-US" dirty="0"/>
              <a:t>A</a:t>
            </a:r>
            <a:r>
              <a:rPr lang="en-US" dirty="0" smtClean="0"/>
              <a:t>djust minimum required data fields for students</a:t>
            </a:r>
          </a:p>
          <a:p>
            <a:r>
              <a:rPr lang="en-US" dirty="0" smtClean="0"/>
              <a:t>Communication Coordinator – hire part-time help to coordinate activities and share information</a:t>
            </a:r>
          </a:p>
          <a:p>
            <a:r>
              <a:rPr lang="en-US" dirty="0" smtClean="0"/>
              <a:t>Create a Task Force on Diversity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Winter 2013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5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Pilot for mandatory admissions, placement testing, NSE, and NSA for new students in spring term.</a:t>
            </a:r>
          </a:p>
          <a:p>
            <a:r>
              <a:rPr lang="en-US" dirty="0" smtClean="0"/>
              <a:t>Begin review of courses with high numbers of D, F, W and I’s</a:t>
            </a:r>
          </a:p>
          <a:p>
            <a:r>
              <a:rPr lang="en-US" dirty="0" smtClean="0"/>
              <a:t>Pilot using Early Alert for students</a:t>
            </a:r>
          </a:p>
          <a:p>
            <a:r>
              <a:rPr lang="en-US" dirty="0" smtClean="0"/>
              <a:t>Continue to support faculty advising</a:t>
            </a:r>
          </a:p>
          <a:p>
            <a:r>
              <a:rPr lang="en-US" dirty="0" smtClean="0"/>
              <a:t>Continue call campaign</a:t>
            </a:r>
          </a:p>
          <a:p>
            <a:r>
              <a:rPr lang="en-US" dirty="0" smtClean="0"/>
              <a:t>Continue diversity work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Spring 2013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0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08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2011-12 year and review, the FOE committee made multiple recommendations for work. </a:t>
            </a:r>
          </a:p>
          <a:p>
            <a:endParaRPr lang="en-US" dirty="0"/>
          </a:p>
          <a:p>
            <a:r>
              <a:rPr lang="en-US" dirty="0" smtClean="0"/>
              <a:t>These activities have begun and we intend to review our:</a:t>
            </a:r>
          </a:p>
          <a:p>
            <a:pPr lvl="1"/>
            <a:r>
              <a:rPr lang="en-US" dirty="0" smtClean="0"/>
              <a:t>Fall 2012 Activities</a:t>
            </a:r>
          </a:p>
          <a:p>
            <a:pPr lvl="1"/>
            <a:r>
              <a:rPr lang="en-US" dirty="0" smtClean="0"/>
              <a:t>Planned Winter 2013 Activities</a:t>
            </a:r>
          </a:p>
          <a:p>
            <a:pPr lvl="1"/>
            <a:r>
              <a:rPr lang="en-US" dirty="0" smtClean="0"/>
              <a:t>Planned Spring 2013 Activities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Update and Review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80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Reconnect with Faculty Advising</a:t>
            </a:r>
          </a:p>
          <a:p>
            <a:r>
              <a:rPr lang="en-US" dirty="0" smtClean="0"/>
              <a:t>Review Compass Placement Testing</a:t>
            </a:r>
          </a:p>
          <a:p>
            <a:r>
              <a:rPr lang="en-US" dirty="0" smtClean="0"/>
              <a:t>Re-establish the Career Center</a:t>
            </a:r>
          </a:p>
          <a:p>
            <a:r>
              <a:rPr lang="en-US" dirty="0" smtClean="0"/>
              <a:t>Call campaign for </a:t>
            </a:r>
            <a:r>
              <a:rPr lang="en-US" dirty="0"/>
              <a:t>N</a:t>
            </a:r>
            <a:r>
              <a:rPr lang="en-US" dirty="0" smtClean="0"/>
              <a:t>on-returning Students</a:t>
            </a:r>
          </a:p>
          <a:p>
            <a:r>
              <a:rPr lang="en-US" dirty="0" smtClean="0"/>
              <a:t>Plan for a Spring Pilot testing Mandatory Enrollment controls</a:t>
            </a:r>
          </a:p>
          <a:p>
            <a:r>
              <a:rPr lang="en-US" dirty="0" smtClean="0"/>
              <a:t>Develop new input structure for SEM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2012Activities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89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Reconnect with Faculty Advising </a:t>
            </a:r>
          </a:p>
          <a:p>
            <a:pPr lvl="1"/>
            <a:r>
              <a:rPr lang="en-US" dirty="0" smtClean="0"/>
              <a:t>AD’s working with SASS Director to support faculty advising</a:t>
            </a:r>
          </a:p>
          <a:p>
            <a:pPr lvl="1"/>
            <a:r>
              <a:rPr lang="en-US" dirty="0" smtClean="0"/>
              <a:t>Training on how to use existing tools </a:t>
            </a:r>
          </a:p>
          <a:p>
            <a:pPr lvl="1"/>
            <a:r>
              <a:rPr lang="en-US" dirty="0" smtClean="0"/>
              <a:t>New tools being created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2012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3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Review COMPASS Placement Testing</a:t>
            </a:r>
          </a:p>
          <a:p>
            <a:pPr lvl="1"/>
            <a:r>
              <a:rPr lang="en-US" dirty="0" smtClean="0"/>
              <a:t>Creation of task force </a:t>
            </a:r>
          </a:p>
          <a:p>
            <a:pPr lvl="1"/>
            <a:r>
              <a:rPr lang="en-US" dirty="0" smtClean="0"/>
              <a:t>Review of current processes</a:t>
            </a:r>
          </a:p>
          <a:p>
            <a:pPr lvl="1"/>
            <a:r>
              <a:rPr lang="en-US" dirty="0" smtClean="0"/>
              <a:t>Next steps</a:t>
            </a:r>
          </a:p>
          <a:p>
            <a:pPr lvl="2"/>
            <a:r>
              <a:rPr lang="en-US" dirty="0" smtClean="0"/>
              <a:t>Developing a system to share students’ scores (Testing to Datatel and then available to instructors)</a:t>
            </a:r>
          </a:p>
          <a:p>
            <a:pPr lvl="2"/>
            <a:r>
              <a:rPr lang="en-US" dirty="0" smtClean="0"/>
              <a:t>Importing scores to Datatel is a precursor to being able to enforce prerequisites 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2012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54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Re-establish Career Center</a:t>
            </a:r>
          </a:p>
          <a:p>
            <a:pPr lvl="1"/>
            <a:r>
              <a:rPr lang="en-US" dirty="0" smtClean="0"/>
              <a:t>Hired Career Specialist</a:t>
            </a:r>
          </a:p>
          <a:p>
            <a:pPr lvl="1"/>
            <a:r>
              <a:rPr lang="en-US" dirty="0" smtClean="0"/>
              <a:t>Created space devoted to career activities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2012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1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Call Campaign</a:t>
            </a:r>
          </a:p>
          <a:p>
            <a:pPr lvl="1"/>
            <a:r>
              <a:rPr lang="en-US" dirty="0" smtClean="0"/>
              <a:t>GOAL: contact students who were enrolled in Fall 2011 and then were not enrolled in Fall 2012. Understand why they left</a:t>
            </a:r>
          </a:p>
          <a:p>
            <a:pPr lvl="1"/>
            <a:r>
              <a:rPr lang="en-US" dirty="0" smtClean="0"/>
              <a:t>Discoveries</a:t>
            </a:r>
          </a:p>
          <a:p>
            <a:pPr lvl="2"/>
            <a:r>
              <a:rPr lang="en-US" dirty="0" smtClean="0"/>
              <a:t>Our processes for identifying and sorting students can be improved: 2832 student names were pulled – some had graduated</a:t>
            </a:r>
          </a:p>
          <a:p>
            <a:pPr lvl="2"/>
            <a:r>
              <a:rPr lang="en-US" dirty="0" smtClean="0"/>
              <a:t>Our resources for contacting students are limited: interviewing students and problem solving is a specialized skill set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2012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10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Planning a Pilot Cohort</a:t>
            </a:r>
          </a:p>
          <a:p>
            <a:pPr lvl="1"/>
            <a:r>
              <a:rPr lang="en-US" dirty="0" smtClean="0"/>
              <a:t>GOAL: have a cohort of students who have </a:t>
            </a:r>
          </a:p>
          <a:p>
            <a:pPr lvl="2"/>
            <a:r>
              <a:rPr lang="en-US" dirty="0" smtClean="0"/>
              <a:t>Completed a CCC application</a:t>
            </a:r>
          </a:p>
          <a:p>
            <a:pPr lvl="2"/>
            <a:r>
              <a:rPr lang="en-US" dirty="0" smtClean="0"/>
              <a:t>Taken the COMPASS placement test</a:t>
            </a:r>
          </a:p>
          <a:p>
            <a:pPr lvl="2"/>
            <a:r>
              <a:rPr lang="en-US" dirty="0" smtClean="0"/>
              <a:t>Participated in New Student Advising and enroll in classes for which they meet the pre-req’s</a:t>
            </a:r>
          </a:p>
          <a:p>
            <a:pPr lvl="2"/>
            <a:r>
              <a:rPr lang="en-US" dirty="0" smtClean="0"/>
              <a:t>Participated in New Student Experience</a:t>
            </a:r>
          </a:p>
          <a:p>
            <a:pPr lvl="1"/>
            <a:r>
              <a:rPr lang="en-US" dirty="0" smtClean="0"/>
              <a:t>Will take place in Spring 2013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2012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52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FoE’s Integration into SEM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35750" y="3276851"/>
            <a:ext cx="23622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SEM Activities &amp; Goals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546" y="2157046"/>
            <a:ext cx="2133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Enrollment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181600" y="1723292"/>
            <a:ext cx="2895600" cy="1781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FoE Implementation (Retention and Student Success)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572000" y="4705871"/>
            <a:ext cx="3048000" cy="1257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Marketing &amp; Communication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1"/>
            <a:endCxn id="5" idx="5"/>
          </p:cNvCxnSpPr>
          <p:nvPr/>
        </p:nvCxnSpPr>
        <p:spPr>
          <a:xfrm flipH="1" flipV="1">
            <a:off x="2555688" y="2937535"/>
            <a:ext cx="625998" cy="529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876800" y="2729330"/>
            <a:ext cx="609600" cy="8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7" idx="2"/>
          </p:cNvCxnSpPr>
          <p:nvPr/>
        </p:nvCxnSpPr>
        <p:spPr>
          <a:xfrm>
            <a:off x="3962400" y="4453264"/>
            <a:ext cx="609600" cy="881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66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</TotalTime>
  <Words>405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FoE Update to College Council</vt:lpstr>
      <vt:lpstr>Update and Review </vt:lpstr>
      <vt:lpstr>Fall 2012Activities</vt:lpstr>
      <vt:lpstr>Fall 2012 Activities</vt:lpstr>
      <vt:lpstr>Fall 2012 Activities</vt:lpstr>
      <vt:lpstr>Fall 2012 Activities</vt:lpstr>
      <vt:lpstr>Fall 2012 Activities</vt:lpstr>
      <vt:lpstr>Fall 2012 Activities</vt:lpstr>
      <vt:lpstr>FoE’s Integration into SEM</vt:lpstr>
      <vt:lpstr>Planned Winter 2013 Activities</vt:lpstr>
      <vt:lpstr>Planned Spring 2013 Activities</vt:lpstr>
      <vt:lpstr>Questions</vt:lpstr>
    </vt:vector>
  </TitlesOfParts>
  <Company>Clackamas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FoE Update to College Council</dc:title>
  <dc:creator>staff</dc:creator>
  <cp:lastModifiedBy>Staff</cp:lastModifiedBy>
  <cp:revision>14</cp:revision>
  <dcterms:created xsi:type="dcterms:W3CDTF">2012-12-05T16:53:09Z</dcterms:created>
  <dcterms:modified xsi:type="dcterms:W3CDTF">2012-12-05T20:17:31Z</dcterms:modified>
</cp:coreProperties>
</file>